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Anaheim" panose="020B0604020202020204" charset="0"/>
      <p:regular r:id="rId15"/>
    </p:embeddedFont>
    <p:embeddedFont>
      <p:font typeface="Anton" panose="020B0604020202020204" charset="0"/>
      <p:regular r:id="rId16"/>
    </p:embeddedFont>
    <p:embeddedFont>
      <p:font typeface="DM Sans" panose="020B0604020202020204" charset="0"/>
      <p:regular r:id="rId17"/>
      <p:bold r:id="rId18"/>
      <p:italic r:id="rId19"/>
      <p:boldItalic r:id="rId20"/>
    </p:embeddedFont>
    <p:embeddedFont>
      <p:font typeface="Roboto Slab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5F6F45-5632-4C10-9E6A-94164F92A3A4}">
  <a:tblStyle styleId="{E15F6F45-5632-4C10-9E6A-94164F92A3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75e30e62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875e30e62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6e552fcb8f_0_1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6e552fcb8f_0_1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6e552fcb8f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6e552fcb8f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2f7bd7b1a_13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2f7bd7b1a_13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6e552fcb8f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6e552fcb8f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2f7bd7b1a_1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2f7bd7b1a_1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2f7bd7b1a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2f7bd7b1a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6e552fcb8f_0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6e552fcb8f_0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2f7bd7b1a_2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2f7bd7b1a_2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6e552fcb8f_0_1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6e552fcb8f_0_1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e552fcb8f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e552fcb8f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e552fcb8f_0_1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6e552fcb8f_0_1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728125" y="63706"/>
            <a:ext cx="3478500" cy="302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728300" y="4296400"/>
            <a:ext cx="3804000" cy="5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2" name="Google Shape;12;p2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BLANK_1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>
            <a:spLocks noGrp="1"/>
          </p:cNvSpPr>
          <p:nvPr>
            <p:ph type="body" idx="1"/>
          </p:nvPr>
        </p:nvSpPr>
        <p:spPr>
          <a:xfrm>
            <a:off x="720000" y="1273211"/>
            <a:ext cx="7703700" cy="32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atamaran Medium"/>
              <a:buAutoNum type="arabicPeriod"/>
              <a:defRPr sz="1200"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 Regular"/>
              <a:buAutoNum type="alphaLcPeriod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 Regular"/>
              <a:buAutoNum type="romanLcPeriod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 Regular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 Regular"/>
              <a:buAutoNum type="alphaLcPeriod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 Regular"/>
              <a:buAutoNum type="romanLcPeriod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 Regular"/>
              <a:buAutoNum type="arabicPeriod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 Regular"/>
              <a:buAutoNum type="alphaLcPeriod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 Regular"/>
              <a:buAutoNum type="romanL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ctrTitle"/>
          </p:nvPr>
        </p:nvSpPr>
        <p:spPr>
          <a:xfrm>
            <a:off x="1410600" y="501027"/>
            <a:ext cx="63228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94" name="Google Shape;94;p13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95" name="Google Shape;95;p13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_2">
    <p:bg>
      <p:bgPr>
        <a:solidFill>
          <a:schemeClr val="dk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ctrTitle"/>
          </p:nvPr>
        </p:nvSpPr>
        <p:spPr>
          <a:xfrm>
            <a:off x="847500" y="618656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"/>
          </p:nvPr>
        </p:nvSpPr>
        <p:spPr>
          <a:xfrm>
            <a:off x="1325400" y="860565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ctrTitle" idx="2"/>
          </p:nvPr>
        </p:nvSpPr>
        <p:spPr>
          <a:xfrm>
            <a:off x="847500" y="2118012"/>
            <a:ext cx="32532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3"/>
          </p:nvPr>
        </p:nvSpPr>
        <p:spPr>
          <a:xfrm>
            <a:off x="1325400" y="2453097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ctrTitle" idx="4"/>
          </p:nvPr>
        </p:nvSpPr>
        <p:spPr>
          <a:xfrm>
            <a:off x="847500" y="3814099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ubTitle" idx="5"/>
          </p:nvPr>
        </p:nvSpPr>
        <p:spPr>
          <a:xfrm>
            <a:off x="1325400" y="4056000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ctrTitle" idx="6"/>
          </p:nvPr>
        </p:nvSpPr>
        <p:spPr>
          <a:xfrm>
            <a:off x="5043325" y="618656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7"/>
          </p:nvPr>
        </p:nvSpPr>
        <p:spPr>
          <a:xfrm>
            <a:off x="5043325" y="860565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ctrTitle" idx="8"/>
          </p:nvPr>
        </p:nvSpPr>
        <p:spPr>
          <a:xfrm>
            <a:off x="5043325" y="2118012"/>
            <a:ext cx="32532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subTitle" idx="9"/>
          </p:nvPr>
        </p:nvSpPr>
        <p:spPr>
          <a:xfrm>
            <a:off x="5043325" y="2453097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ctrTitle" idx="13"/>
          </p:nvPr>
        </p:nvSpPr>
        <p:spPr>
          <a:xfrm>
            <a:off x="5043325" y="3814099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subTitle" idx="14"/>
          </p:nvPr>
        </p:nvSpPr>
        <p:spPr>
          <a:xfrm>
            <a:off x="5043325" y="4056001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112" name="Google Shape;112;p14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13" name="Google Shape;113;p14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ITLE_AND_BODY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 flipH="1">
            <a:off x="4306525" y="3802275"/>
            <a:ext cx="41094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1877426" y="468350"/>
            <a:ext cx="6538500" cy="16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grpSp>
        <p:nvGrpSpPr>
          <p:cNvPr id="120" name="Google Shape;120;p15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21" name="Google Shape;121;p15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5"/>
          <p:cNvSpPr txBox="1">
            <a:spLocks noGrp="1"/>
          </p:cNvSpPr>
          <p:nvPr>
            <p:ph type="subTitle" idx="2"/>
          </p:nvPr>
        </p:nvSpPr>
        <p:spPr>
          <a:xfrm flipH="1">
            <a:off x="4306525" y="2362375"/>
            <a:ext cx="41094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">
    <p:bg>
      <p:bgPr>
        <a:solidFill>
          <a:schemeClr val="dk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>
            <a:spLocks noGrp="1"/>
          </p:cNvSpPr>
          <p:nvPr>
            <p:ph type="ctrTitle"/>
          </p:nvPr>
        </p:nvSpPr>
        <p:spPr>
          <a:xfrm>
            <a:off x="978500" y="3193650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1"/>
          </p:nvPr>
        </p:nvSpPr>
        <p:spPr>
          <a:xfrm>
            <a:off x="720050" y="3614847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ctrTitle" idx="2"/>
          </p:nvPr>
        </p:nvSpPr>
        <p:spPr>
          <a:xfrm>
            <a:off x="3753413" y="3193650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ubTitle" idx="3"/>
          </p:nvPr>
        </p:nvSpPr>
        <p:spPr>
          <a:xfrm>
            <a:off x="3494963" y="3614847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ctrTitle" idx="4"/>
          </p:nvPr>
        </p:nvSpPr>
        <p:spPr>
          <a:xfrm>
            <a:off x="6528356" y="3193650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ubTitle" idx="5"/>
          </p:nvPr>
        </p:nvSpPr>
        <p:spPr>
          <a:xfrm>
            <a:off x="6269906" y="3614847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33" name="Google Shape;133;p16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34" name="Google Shape;134;p16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138" name="Google Shape;138;p16"/>
          <p:cNvSpPr txBox="1">
            <a:spLocks noGrp="1"/>
          </p:cNvSpPr>
          <p:nvPr>
            <p:ph type="ctrTitle" idx="6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_1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 txBox="1">
            <a:spLocks noGrp="1"/>
          </p:cNvSpPr>
          <p:nvPr>
            <p:ph type="ctrTitle"/>
          </p:nvPr>
        </p:nvSpPr>
        <p:spPr>
          <a:xfrm>
            <a:off x="1676700" y="4140210"/>
            <a:ext cx="5790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ubTitle" idx="1"/>
          </p:nvPr>
        </p:nvSpPr>
        <p:spPr>
          <a:xfrm>
            <a:off x="1676700" y="1738500"/>
            <a:ext cx="5790600" cy="166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42" name="Google Shape;142;p17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43" name="Google Shape;143;p17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>
            <a:spLocks noGrp="1"/>
          </p:cNvSpPr>
          <p:nvPr>
            <p:ph type="ctrTitle"/>
          </p:nvPr>
        </p:nvSpPr>
        <p:spPr>
          <a:xfrm>
            <a:off x="720000" y="809925"/>
            <a:ext cx="3453000" cy="12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49" name="Google Shape;149;p18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50" name="Google Shape;150;p18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ONE_COLUMN_TEXT_1_1">
    <p:bg>
      <p:bgPr>
        <a:solidFill>
          <a:schemeClr val="dk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 txBox="1">
            <a:spLocks noGrp="1"/>
          </p:cNvSpPr>
          <p:nvPr>
            <p:ph type="subTitle" idx="1"/>
          </p:nvPr>
        </p:nvSpPr>
        <p:spPr>
          <a:xfrm>
            <a:off x="720050" y="385503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ubTitle" idx="2"/>
          </p:nvPr>
        </p:nvSpPr>
        <p:spPr>
          <a:xfrm>
            <a:off x="3494960" y="385503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subTitle" idx="3"/>
          </p:nvPr>
        </p:nvSpPr>
        <p:spPr>
          <a:xfrm>
            <a:off x="6279600" y="385503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4"/>
          </p:nvPr>
        </p:nvSpPr>
        <p:spPr>
          <a:xfrm>
            <a:off x="1492950" y="3439023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5"/>
          </p:nvPr>
        </p:nvSpPr>
        <p:spPr>
          <a:xfrm>
            <a:off x="4267911" y="3439023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ubTitle" idx="6"/>
          </p:nvPr>
        </p:nvSpPr>
        <p:spPr>
          <a:xfrm>
            <a:off x="7052550" y="3439023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ubTitle" idx="7"/>
          </p:nvPr>
        </p:nvSpPr>
        <p:spPr>
          <a:xfrm>
            <a:off x="720050" y="2071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8"/>
          </p:nvPr>
        </p:nvSpPr>
        <p:spPr>
          <a:xfrm>
            <a:off x="3494960" y="2071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9"/>
          </p:nvPr>
        </p:nvSpPr>
        <p:spPr>
          <a:xfrm>
            <a:off x="6279600" y="2071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13"/>
          </p:nvPr>
        </p:nvSpPr>
        <p:spPr>
          <a:xfrm>
            <a:off x="1492950" y="1655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14"/>
          </p:nvPr>
        </p:nvSpPr>
        <p:spPr>
          <a:xfrm>
            <a:off x="4267911" y="1655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15"/>
          </p:nvPr>
        </p:nvSpPr>
        <p:spPr>
          <a:xfrm>
            <a:off x="7052550" y="1655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67" name="Google Shape;167;p19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68" name="Google Shape;168;p19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172" name="Google Shape;172;p19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720000" y="2549375"/>
            <a:ext cx="4494600" cy="17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720000" y="4335225"/>
            <a:ext cx="2956800" cy="49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524500"/>
            <a:ext cx="3468900" cy="11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grpSp>
        <p:nvGrpSpPr>
          <p:cNvPr id="20" name="Google Shape;20;p3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21" name="Google Shape;21;p3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subTitle" idx="1"/>
          </p:nvPr>
        </p:nvSpPr>
        <p:spPr>
          <a:xfrm flipH="1">
            <a:off x="5253025" y="2970150"/>
            <a:ext cx="3162900" cy="185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5356150" y="468350"/>
            <a:ext cx="3059700" cy="16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grpSp>
        <p:nvGrpSpPr>
          <p:cNvPr id="28" name="Google Shape;28;p4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29" name="Google Shape;29;p4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720025" y="2263850"/>
            <a:ext cx="2715000" cy="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5700850" y="3155601"/>
            <a:ext cx="2715000" cy="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720025" y="1847875"/>
            <a:ext cx="2715000" cy="4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5700850" y="2747650"/>
            <a:ext cx="27150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grpSp>
        <p:nvGrpSpPr>
          <p:cNvPr id="38" name="Google Shape;38;p5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39" name="Google Shape;39;p5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5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53" name="Google Shape;53;p7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7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7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7"/>
          <p:cNvSpPr txBox="1">
            <a:spLocks noGrp="1"/>
          </p:cNvSpPr>
          <p:nvPr>
            <p:ph type="ctrTitle"/>
          </p:nvPr>
        </p:nvSpPr>
        <p:spPr>
          <a:xfrm>
            <a:off x="720025" y="459150"/>
            <a:ext cx="5322300" cy="8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ubTitle" idx="1"/>
          </p:nvPr>
        </p:nvSpPr>
        <p:spPr>
          <a:xfrm>
            <a:off x="720025" y="2888300"/>
            <a:ext cx="3026400" cy="20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728125" y="1944450"/>
            <a:ext cx="4020000" cy="12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5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61" name="Google Shape;61;p8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62" name="Google Shape;62;p8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9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68" name="Google Shape;68;p9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9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9"/>
          <p:cNvSpPr txBox="1">
            <a:spLocks noGrp="1"/>
          </p:cNvSpPr>
          <p:nvPr>
            <p:ph type="title"/>
          </p:nvPr>
        </p:nvSpPr>
        <p:spPr>
          <a:xfrm>
            <a:off x="3681725" y="2571746"/>
            <a:ext cx="4742100" cy="105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1"/>
          </p:nvPr>
        </p:nvSpPr>
        <p:spPr>
          <a:xfrm>
            <a:off x="3681936" y="3625646"/>
            <a:ext cx="4742100" cy="7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title" idx="2" hasCustomPrompt="1"/>
          </p:nvPr>
        </p:nvSpPr>
        <p:spPr>
          <a:xfrm>
            <a:off x="1664950" y="759325"/>
            <a:ext cx="2100300" cy="123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0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77" name="Google Shape;77;p10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0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0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0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10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F4C81"/>
              </a:buClr>
              <a:buSzPts val="2800"/>
              <a:buFont typeface="Anton"/>
              <a:buNone/>
              <a:defRPr sz="2800">
                <a:solidFill>
                  <a:srgbClr val="0F4C8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4C81"/>
              </a:buClr>
              <a:buSzPts val="2800"/>
              <a:buFont typeface="Anton"/>
              <a:buNone/>
              <a:defRPr sz="2800">
                <a:solidFill>
                  <a:srgbClr val="0F4C8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4C81"/>
              </a:buClr>
              <a:buSzPts val="2800"/>
              <a:buFont typeface="Anton"/>
              <a:buNone/>
              <a:defRPr sz="2800">
                <a:solidFill>
                  <a:srgbClr val="0F4C8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4C81"/>
              </a:buClr>
              <a:buSzPts val="2800"/>
              <a:buFont typeface="Anton"/>
              <a:buNone/>
              <a:defRPr sz="2800">
                <a:solidFill>
                  <a:srgbClr val="0F4C8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4C81"/>
              </a:buClr>
              <a:buSzPts val="2800"/>
              <a:buFont typeface="Anton"/>
              <a:buNone/>
              <a:defRPr sz="2800">
                <a:solidFill>
                  <a:srgbClr val="0F4C8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4C81"/>
              </a:buClr>
              <a:buSzPts val="2800"/>
              <a:buFont typeface="Anton"/>
              <a:buNone/>
              <a:defRPr sz="2800">
                <a:solidFill>
                  <a:srgbClr val="0F4C8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4C81"/>
              </a:buClr>
              <a:buSzPts val="2800"/>
              <a:buFont typeface="Anton"/>
              <a:buNone/>
              <a:defRPr sz="2800">
                <a:solidFill>
                  <a:srgbClr val="0F4C8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4C81"/>
              </a:buClr>
              <a:buSzPts val="2800"/>
              <a:buFont typeface="Anton"/>
              <a:buNone/>
              <a:defRPr sz="2800">
                <a:solidFill>
                  <a:srgbClr val="0F4C8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4C81"/>
              </a:buClr>
              <a:buSzPts val="2800"/>
              <a:buFont typeface="Anton"/>
              <a:buNone/>
              <a:defRPr sz="2800">
                <a:solidFill>
                  <a:srgbClr val="0F4C8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4C81"/>
              </a:buClr>
              <a:buSzPts val="1800"/>
              <a:buFont typeface="Anaheim"/>
              <a:buChar char="●"/>
              <a:defRPr sz="1800">
                <a:solidFill>
                  <a:srgbClr val="0F4C8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4C81"/>
              </a:buClr>
              <a:buSzPts val="1400"/>
              <a:buFont typeface="Anaheim"/>
              <a:buChar char="○"/>
              <a:defRPr>
                <a:solidFill>
                  <a:srgbClr val="0F4C8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4C81"/>
              </a:buClr>
              <a:buSzPts val="1400"/>
              <a:buFont typeface="Anaheim"/>
              <a:buChar char="■"/>
              <a:defRPr>
                <a:solidFill>
                  <a:srgbClr val="0F4C8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4C81"/>
              </a:buClr>
              <a:buSzPts val="1400"/>
              <a:buFont typeface="Anaheim"/>
              <a:buChar char="●"/>
              <a:defRPr>
                <a:solidFill>
                  <a:srgbClr val="0F4C8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4C81"/>
              </a:buClr>
              <a:buSzPts val="1400"/>
              <a:buFont typeface="Anaheim"/>
              <a:buChar char="○"/>
              <a:defRPr>
                <a:solidFill>
                  <a:srgbClr val="0F4C8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4C81"/>
              </a:buClr>
              <a:buSzPts val="1400"/>
              <a:buFont typeface="Anaheim"/>
              <a:buChar char="■"/>
              <a:defRPr>
                <a:solidFill>
                  <a:srgbClr val="0F4C8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4C81"/>
              </a:buClr>
              <a:buSzPts val="1400"/>
              <a:buFont typeface="Anaheim"/>
              <a:buChar char="●"/>
              <a:defRPr>
                <a:solidFill>
                  <a:srgbClr val="0F4C8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4C81"/>
              </a:buClr>
              <a:buSzPts val="1400"/>
              <a:buFont typeface="Anaheim"/>
              <a:buChar char="○"/>
              <a:defRPr>
                <a:solidFill>
                  <a:srgbClr val="0F4C8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F4C81"/>
              </a:buClr>
              <a:buSzPts val="1400"/>
              <a:buFont typeface="Anaheim"/>
              <a:buChar char="■"/>
              <a:defRPr>
                <a:solidFill>
                  <a:srgbClr val="0F4C8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stories.freepik.com/?utm_source=slidesgo_template&amp;utm_medium=referral-link&amp;utm_campaign=slidesgo_contents_of_this_template&amp;utm_term=stories_by_freepik&amp;utm_content=stories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://bit.ly/30B07Gq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>
            <a:spLocks noGrp="1"/>
          </p:cNvSpPr>
          <p:nvPr>
            <p:ph type="ctrTitle"/>
          </p:nvPr>
        </p:nvSpPr>
        <p:spPr>
          <a:xfrm flipH="1">
            <a:off x="728125" y="2968543"/>
            <a:ext cx="3804000" cy="6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50" b="0">
                <a:solidFill>
                  <a:schemeClr val="lt1"/>
                </a:solidFill>
                <a:highlight>
                  <a:schemeClr val="lt2"/>
                </a:highlight>
                <a:latin typeface="Anton"/>
                <a:ea typeface="Anton"/>
                <a:cs typeface="Anton"/>
                <a:sym typeface="Anton"/>
              </a:rPr>
              <a:t>PROJECT PROPOSAL</a:t>
            </a:r>
            <a:endParaRPr sz="3150" b="0">
              <a:solidFill>
                <a:schemeClr val="lt1"/>
              </a:solidFill>
              <a:highlight>
                <a:schemeClr val="lt2"/>
              </a:highlight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1" name="Google Shape;221;p25"/>
          <p:cNvSpPr txBox="1">
            <a:spLocks noGrp="1"/>
          </p:cNvSpPr>
          <p:nvPr>
            <p:ph type="subTitle" idx="1"/>
          </p:nvPr>
        </p:nvSpPr>
        <p:spPr>
          <a:xfrm flipH="1">
            <a:off x="728300" y="4087275"/>
            <a:ext cx="3804000" cy="73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222" name="Google Shape;222;p25"/>
          <p:cNvSpPr txBox="1">
            <a:spLocks noGrp="1"/>
          </p:cNvSpPr>
          <p:nvPr>
            <p:ph type="ctrTitle"/>
          </p:nvPr>
        </p:nvSpPr>
        <p:spPr>
          <a:xfrm flipH="1">
            <a:off x="728125" y="63706"/>
            <a:ext cx="3478500" cy="302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300">
                <a:solidFill>
                  <a:schemeClr val="lt2"/>
                </a:solidFill>
              </a:rPr>
              <a:t>GRAPHIC </a:t>
            </a:r>
            <a:r>
              <a:rPr lang="en" sz="8900">
                <a:solidFill>
                  <a:schemeClr val="dk2"/>
                </a:solidFill>
              </a:rPr>
              <a:t>DESIGN </a:t>
            </a:r>
            <a:endParaRPr sz="8900">
              <a:solidFill>
                <a:schemeClr val="dk2"/>
              </a:solidFill>
            </a:endParaRPr>
          </a:p>
        </p:txBody>
      </p:sp>
      <p:sp>
        <p:nvSpPr>
          <p:cNvPr id="223" name="Google Shape;223;p25"/>
          <p:cNvSpPr/>
          <p:nvPr/>
        </p:nvSpPr>
        <p:spPr>
          <a:xfrm>
            <a:off x="6248438" y="617700"/>
            <a:ext cx="198000" cy="1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5"/>
          <p:cNvSpPr/>
          <p:nvPr/>
        </p:nvSpPr>
        <p:spPr>
          <a:xfrm>
            <a:off x="6574888" y="617700"/>
            <a:ext cx="198000" cy="19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5"/>
          <p:cNvSpPr/>
          <p:nvPr/>
        </p:nvSpPr>
        <p:spPr>
          <a:xfrm>
            <a:off x="6901338" y="617700"/>
            <a:ext cx="198000" cy="1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6" name="Google Shape;226;p25"/>
          <p:cNvPicPr preferRelativeResize="0"/>
          <p:nvPr/>
        </p:nvPicPr>
        <p:blipFill rotWithShape="1">
          <a:blip r:embed="rId3">
            <a:alphaModFix/>
          </a:blip>
          <a:srcRect l="7555" t="8813" r="7547" b="8821"/>
          <a:stretch/>
        </p:blipFill>
        <p:spPr>
          <a:xfrm>
            <a:off x="4771900" y="1178736"/>
            <a:ext cx="3804000" cy="3690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5"/>
          <p:cNvPicPr preferRelativeResize="0"/>
          <p:nvPr/>
        </p:nvPicPr>
        <p:blipFill rotWithShape="1">
          <a:blip r:embed="rId4">
            <a:alphaModFix/>
          </a:blip>
          <a:srcRect l="42779" t="6693" r="44094" b="81710"/>
          <a:stretch/>
        </p:blipFill>
        <p:spPr>
          <a:xfrm rot="10800000" flipH="1">
            <a:off x="4657963" y="889263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5"/>
          <p:cNvPicPr preferRelativeResize="0"/>
          <p:nvPr/>
        </p:nvPicPr>
        <p:blipFill rotWithShape="1">
          <a:blip r:embed="rId4">
            <a:alphaModFix/>
          </a:blip>
          <a:srcRect l="50634" t="9752" r="43731" b="81493"/>
          <a:stretch/>
        </p:blipFill>
        <p:spPr>
          <a:xfrm rot="10800000" flipH="1">
            <a:off x="4657975" y="3022075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5"/>
          <p:cNvPicPr preferRelativeResize="0"/>
          <p:nvPr/>
        </p:nvPicPr>
        <p:blipFill rotWithShape="1">
          <a:blip r:embed="rId4">
            <a:alphaModFix/>
          </a:blip>
          <a:srcRect l="47142" t="6693" r="44094" b="81710"/>
          <a:stretch/>
        </p:blipFill>
        <p:spPr>
          <a:xfrm rot="10800000" flipH="1">
            <a:off x="8032396" y="2020951"/>
            <a:ext cx="383475" cy="50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4"/>
          <p:cNvSpPr txBox="1">
            <a:spLocks noGrp="1"/>
          </p:cNvSpPr>
          <p:nvPr>
            <p:ph type="title"/>
          </p:nvPr>
        </p:nvSpPr>
        <p:spPr>
          <a:xfrm>
            <a:off x="728125" y="617700"/>
            <a:ext cx="4020000" cy="40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lang="en">
                <a:solidFill>
                  <a:schemeClr val="lt2"/>
                </a:solidFill>
              </a:rPr>
              <a:t>PICTURE </a:t>
            </a:r>
            <a:r>
              <a:rPr lang="en"/>
              <a:t>IS WORTH A THOUSAND WORDS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35"/>
          <p:cNvPicPr preferRelativeResize="0"/>
          <p:nvPr/>
        </p:nvPicPr>
        <p:blipFill rotWithShape="1">
          <a:blip r:embed="rId3">
            <a:alphaModFix/>
          </a:blip>
          <a:srcRect l="5657" t="4926" r="5666" b="16997"/>
          <a:stretch/>
        </p:blipFill>
        <p:spPr>
          <a:xfrm>
            <a:off x="4653500" y="1172200"/>
            <a:ext cx="3985776" cy="3509349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35"/>
          <p:cNvSpPr txBox="1">
            <a:spLocks noGrp="1"/>
          </p:cNvSpPr>
          <p:nvPr>
            <p:ph type="title"/>
          </p:nvPr>
        </p:nvSpPr>
        <p:spPr>
          <a:xfrm>
            <a:off x="720000" y="2549375"/>
            <a:ext cx="4494600" cy="17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MAJOR </a:t>
            </a:r>
            <a:r>
              <a:rPr lang="en">
                <a:solidFill>
                  <a:schemeClr val="dk2"/>
                </a:solidFill>
              </a:rPr>
              <a:t>REQUIREMENTS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01" name="Google Shape;401;p35"/>
          <p:cNvSpPr txBox="1">
            <a:spLocks noGrp="1"/>
          </p:cNvSpPr>
          <p:nvPr>
            <p:ph type="title" idx="2"/>
          </p:nvPr>
        </p:nvSpPr>
        <p:spPr>
          <a:xfrm>
            <a:off x="720000" y="524500"/>
            <a:ext cx="3468900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02" name="Google Shape;402;p35"/>
          <p:cNvSpPr txBox="1">
            <a:spLocks noGrp="1"/>
          </p:cNvSpPr>
          <p:nvPr>
            <p:ph type="subTitle" idx="1"/>
          </p:nvPr>
        </p:nvSpPr>
        <p:spPr>
          <a:xfrm>
            <a:off x="720000" y="4335225"/>
            <a:ext cx="2956800" cy="49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403" name="Google Shape;403;p35"/>
          <p:cNvSpPr/>
          <p:nvPr/>
        </p:nvSpPr>
        <p:spPr>
          <a:xfrm>
            <a:off x="6248438" y="617700"/>
            <a:ext cx="198000" cy="1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5"/>
          <p:cNvSpPr/>
          <p:nvPr/>
        </p:nvSpPr>
        <p:spPr>
          <a:xfrm>
            <a:off x="6574888" y="617700"/>
            <a:ext cx="198000" cy="19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5"/>
          <p:cNvSpPr/>
          <p:nvPr/>
        </p:nvSpPr>
        <p:spPr>
          <a:xfrm>
            <a:off x="6901338" y="617700"/>
            <a:ext cx="198000" cy="1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6" name="Google Shape;406;p35"/>
          <p:cNvPicPr preferRelativeResize="0"/>
          <p:nvPr/>
        </p:nvPicPr>
        <p:blipFill rotWithShape="1">
          <a:blip r:embed="rId4">
            <a:alphaModFix/>
          </a:blip>
          <a:srcRect l="42779" t="6693" r="44094" b="81710"/>
          <a:stretch/>
        </p:blipFill>
        <p:spPr>
          <a:xfrm rot="10800000" flipH="1">
            <a:off x="5048138" y="1172201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35"/>
          <p:cNvPicPr preferRelativeResize="0"/>
          <p:nvPr/>
        </p:nvPicPr>
        <p:blipFill rotWithShape="1">
          <a:blip r:embed="rId4">
            <a:alphaModFix/>
          </a:blip>
          <a:srcRect l="50634" t="9752" r="43731" b="81493"/>
          <a:stretch/>
        </p:blipFill>
        <p:spPr>
          <a:xfrm rot="10800000" flipH="1">
            <a:off x="4793363" y="3751275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35"/>
          <p:cNvPicPr preferRelativeResize="0"/>
          <p:nvPr/>
        </p:nvPicPr>
        <p:blipFill rotWithShape="1">
          <a:blip r:embed="rId4">
            <a:alphaModFix/>
          </a:blip>
          <a:srcRect l="46778" t="6693" r="44094" b="81710"/>
          <a:stretch/>
        </p:blipFill>
        <p:spPr>
          <a:xfrm rot="10800000" flipH="1">
            <a:off x="8113346" y="1546401"/>
            <a:ext cx="399426" cy="50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6"/>
          <p:cNvSpPr/>
          <p:nvPr/>
        </p:nvSpPr>
        <p:spPr>
          <a:xfrm>
            <a:off x="4347750" y="1579275"/>
            <a:ext cx="448500" cy="44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14" name="Google Shape;414;p36"/>
          <p:cNvSpPr/>
          <p:nvPr/>
        </p:nvSpPr>
        <p:spPr>
          <a:xfrm>
            <a:off x="7122700" y="1579275"/>
            <a:ext cx="448500" cy="44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15" name="Google Shape;415;p36"/>
          <p:cNvSpPr/>
          <p:nvPr/>
        </p:nvSpPr>
        <p:spPr>
          <a:xfrm>
            <a:off x="1572700" y="3365675"/>
            <a:ext cx="448500" cy="44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16" name="Google Shape;416;p36"/>
          <p:cNvSpPr/>
          <p:nvPr/>
        </p:nvSpPr>
        <p:spPr>
          <a:xfrm>
            <a:off x="4347750" y="3365675"/>
            <a:ext cx="448500" cy="44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17" name="Google Shape;417;p36"/>
          <p:cNvSpPr/>
          <p:nvPr/>
        </p:nvSpPr>
        <p:spPr>
          <a:xfrm>
            <a:off x="7122700" y="3365675"/>
            <a:ext cx="448500" cy="44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18" name="Google Shape;418;p36"/>
          <p:cNvSpPr/>
          <p:nvPr/>
        </p:nvSpPr>
        <p:spPr>
          <a:xfrm>
            <a:off x="1572700" y="1579275"/>
            <a:ext cx="448500" cy="44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19" name="Google Shape;419;p36"/>
          <p:cNvSpPr txBox="1">
            <a:spLocks noGrp="1"/>
          </p:cNvSpPr>
          <p:nvPr>
            <p:ph type="subTitle" idx="1"/>
          </p:nvPr>
        </p:nvSpPr>
        <p:spPr>
          <a:xfrm>
            <a:off x="720050" y="385503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Mercury is the smallest planet in the Solar System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420" name="Google Shape;420;p36"/>
          <p:cNvSpPr txBox="1">
            <a:spLocks noGrp="1"/>
          </p:cNvSpPr>
          <p:nvPr>
            <p:ph type="subTitle" idx="2"/>
          </p:nvPr>
        </p:nvSpPr>
        <p:spPr>
          <a:xfrm>
            <a:off x="3494960" y="385503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Neptune is the</a:t>
            </a:r>
            <a:r>
              <a:rPr lang="en" sz="1400"/>
              <a:t> farthest planet from the Sun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421" name="Google Shape;421;p36"/>
          <p:cNvSpPr txBox="1">
            <a:spLocks noGrp="1"/>
          </p:cNvSpPr>
          <p:nvPr>
            <p:ph type="subTitle" idx="3"/>
          </p:nvPr>
        </p:nvSpPr>
        <p:spPr>
          <a:xfrm>
            <a:off x="6279600" y="385503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Venus is the second planet from the Sun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422" name="Google Shape;422;p36"/>
          <p:cNvSpPr txBox="1">
            <a:spLocks noGrp="1"/>
          </p:cNvSpPr>
          <p:nvPr>
            <p:ph type="subTitle" idx="4"/>
          </p:nvPr>
        </p:nvSpPr>
        <p:spPr>
          <a:xfrm>
            <a:off x="1492950" y="3439023"/>
            <a:ext cx="608100" cy="302100"/>
          </a:xfrm>
          <a:prstGeom prst="rect">
            <a:avLst/>
          </a:prstGeom>
        </p:spPr>
        <p:txBody>
          <a:bodyPr spcFirstLastPara="1" wrap="square" lIns="91425" tIns="216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04</a:t>
            </a:r>
            <a:endParaRPr b="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3" name="Google Shape;423;p36"/>
          <p:cNvSpPr txBox="1">
            <a:spLocks noGrp="1"/>
          </p:cNvSpPr>
          <p:nvPr>
            <p:ph type="subTitle" idx="5"/>
          </p:nvPr>
        </p:nvSpPr>
        <p:spPr>
          <a:xfrm>
            <a:off x="4267911" y="3439023"/>
            <a:ext cx="608100" cy="302100"/>
          </a:xfrm>
          <a:prstGeom prst="rect">
            <a:avLst/>
          </a:prstGeom>
        </p:spPr>
        <p:txBody>
          <a:bodyPr spcFirstLastPara="1" wrap="square" lIns="91425" tIns="216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05</a:t>
            </a:r>
            <a:endParaRPr b="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4" name="Google Shape;424;p36"/>
          <p:cNvSpPr txBox="1">
            <a:spLocks noGrp="1"/>
          </p:cNvSpPr>
          <p:nvPr>
            <p:ph type="subTitle" idx="6"/>
          </p:nvPr>
        </p:nvSpPr>
        <p:spPr>
          <a:xfrm>
            <a:off x="7052550" y="3439023"/>
            <a:ext cx="608100" cy="302100"/>
          </a:xfrm>
          <a:prstGeom prst="rect">
            <a:avLst/>
          </a:prstGeom>
        </p:spPr>
        <p:txBody>
          <a:bodyPr spcFirstLastPara="1" wrap="square" lIns="91425" tIns="216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06</a:t>
            </a:r>
            <a:endParaRPr b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5" name="Google Shape;425;p36"/>
          <p:cNvSpPr txBox="1">
            <a:spLocks noGrp="1"/>
          </p:cNvSpPr>
          <p:nvPr>
            <p:ph type="subTitle" idx="7"/>
          </p:nvPr>
        </p:nvSpPr>
        <p:spPr>
          <a:xfrm>
            <a:off x="720050" y="2071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Despite being red, Mars is actually a cold place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426" name="Google Shape;426;p36"/>
          <p:cNvSpPr txBox="1">
            <a:spLocks noGrp="1"/>
          </p:cNvSpPr>
          <p:nvPr>
            <p:ph type="subTitle" idx="8"/>
          </p:nvPr>
        </p:nvSpPr>
        <p:spPr>
          <a:xfrm>
            <a:off x="3494960" y="2071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Jupiter is the biggest planet in the Solar System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427" name="Google Shape;427;p36"/>
          <p:cNvSpPr txBox="1">
            <a:spLocks noGrp="1"/>
          </p:cNvSpPr>
          <p:nvPr>
            <p:ph type="subTitle" idx="9"/>
          </p:nvPr>
        </p:nvSpPr>
        <p:spPr>
          <a:xfrm>
            <a:off x="6279600" y="2071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Saturn is composed mostly of hydrogen and helium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428" name="Google Shape;428;p36"/>
          <p:cNvSpPr txBox="1">
            <a:spLocks noGrp="1"/>
          </p:cNvSpPr>
          <p:nvPr>
            <p:ph type="subTitle" idx="13"/>
          </p:nvPr>
        </p:nvSpPr>
        <p:spPr>
          <a:xfrm>
            <a:off x="1492950" y="1655200"/>
            <a:ext cx="608100" cy="302100"/>
          </a:xfrm>
          <a:prstGeom prst="rect">
            <a:avLst/>
          </a:prstGeom>
        </p:spPr>
        <p:txBody>
          <a:bodyPr spcFirstLastPara="1" wrap="square" lIns="91425" tIns="216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01</a:t>
            </a:r>
            <a:endParaRPr b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9" name="Google Shape;429;p36"/>
          <p:cNvSpPr txBox="1">
            <a:spLocks noGrp="1"/>
          </p:cNvSpPr>
          <p:nvPr>
            <p:ph type="subTitle" idx="14"/>
          </p:nvPr>
        </p:nvSpPr>
        <p:spPr>
          <a:xfrm>
            <a:off x="4267911" y="1655200"/>
            <a:ext cx="608100" cy="302100"/>
          </a:xfrm>
          <a:prstGeom prst="rect">
            <a:avLst/>
          </a:prstGeom>
        </p:spPr>
        <p:txBody>
          <a:bodyPr spcFirstLastPara="1" wrap="square" lIns="91425" tIns="216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02</a:t>
            </a:r>
            <a:endParaRPr b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0" name="Google Shape;430;p36"/>
          <p:cNvSpPr txBox="1">
            <a:spLocks noGrp="1"/>
          </p:cNvSpPr>
          <p:nvPr>
            <p:ph type="subTitle" idx="15"/>
          </p:nvPr>
        </p:nvSpPr>
        <p:spPr>
          <a:xfrm>
            <a:off x="7052550" y="1655200"/>
            <a:ext cx="608100" cy="302100"/>
          </a:xfrm>
          <a:prstGeom prst="rect">
            <a:avLst/>
          </a:prstGeom>
        </p:spPr>
        <p:txBody>
          <a:bodyPr spcFirstLastPara="1" wrap="square" lIns="91425" tIns="216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03</a:t>
            </a:r>
            <a:endParaRPr b="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1" name="Google Shape;431;p3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</a:t>
            </a:r>
            <a:r>
              <a:rPr lang="en">
                <a:solidFill>
                  <a:schemeClr val="dk2"/>
                </a:solidFill>
              </a:rPr>
              <a:t>REQUIREMENTS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432" name="Google Shape;432;p36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1669550" y="2969813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36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4444563" y="2969813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36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7219663" y="2969813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36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1669550" y="1183413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36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4444563" y="1183413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36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7219663" y="1183413"/>
            <a:ext cx="254775" cy="3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 txBox="1">
            <a:spLocks noGrp="1"/>
          </p:cNvSpPr>
          <p:nvPr>
            <p:ph type="body" idx="1"/>
          </p:nvPr>
        </p:nvSpPr>
        <p:spPr>
          <a:xfrm>
            <a:off x="720000" y="1273211"/>
            <a:ext cx="7703700" cy="32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A49"/>
              </a:buClr>
              <a:buSzPts val="1100"/>
              <a:buFont typeface="Arial"/>
              <a:buNone/>
            </a:pPr>
            <a:r>
              <a:rPr lang="en"/>
              <a:t>Here’s what you’ll find in this </a:t>
            </a:r>
            <a:r>
              <a:rPr lang="en" b="1">
                <a:uFill>
                  <a:noFill/>
                </a:uFill>
                <a:hlinkClick r:id="rId3"/>
              </a:rPr>
              <a:t>Slidesgo</a:t>
            </a:r>
            <a:r>
              <a:rPr lang="en"/>
              <a:t> template: </a:t>
            </a:r>
            <a:br>
              <a:rPr lang="en"/>
            </a:b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naheim"/>
              <a:buChar char="●"/>
            </a:pPr>
            <a:r>
              <a:rPr lang="en"/>
              <a:t>A slide structure based on project proposal presentation, which you can easily adapt to your needs. For more info on how to edit the template, please visit </a:t>
            </a:r>
            <a:r>
              <a:rPr lang="en" b="1">
                <a:uFill>
                  <a:noFill/>
                </a:uFill>
                <a:hlinkClick r:id="rId4"/>
              </a:rPr>
              <a:t>Slidesgo School</a:t>
            </a:r>
            <a:r>
              <a:rPr lang="en"/>
              <a:t> or read our </a:t>
            </a:r>
            <a:r>
              <a:rPr lang="en" b="1">
                <a:uFill>
                  <a:noFill/>
                </a:uFill>
                <a:hlinkClick r:id="rId5"/>
              </a:rPr>
              <a:t>FAQs</a:t>
            </a:r>
            <a:r>
              <a:rPr lang="en" b="1"/>
              <a:t>.</a:t>
            </a:r>
            <a:endParaRPr b="1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naheim"/>
              <a:buChar char="●"/>
            </a:pPr>
            <a:r>
              <a:rPr lang="en"/>
              <a:t>An assortment of illustrations that are suitable for use in the presentation can be found in the </a:t>
            </a:r>
            <a:r>
              <a:rPr lang="en" b="1">
                <a:uFill>
                  <a:noFill/>
                </a:uFill>
                <a:hlinkClick r:id="" action="ppaction://noaction"/>
              </a:rPr>
              <a:t>alternative resources slide</a:t>
            </a:r>
            <a:r>
              <a:rPr lang="en"/>
              <a:t>. 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naheim"/>
              <a:buChar char="●"/>
            </a:pPr>
            <a:r>
              <a:rPr lang="en"/>
              <a:t>A </a:t>
            </a:r>
            <a:r>
              <a:rPr lang="en" b="1">
                <a:uFill>
                  <a:noFill/>
                </a:uFill>
                <a:hlinkClick r:id="" action="ppaction://noaction"/>
              </a:rPr>
              <a:t>thanks slide</a:t>
            </a:r>
            <a:r>
              <a:rPr lang="en"/>
              <a:t>, which you must keep so that proper credits for our design are given.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naheim"/>
              <a:buChar char="●"/>
            </a:pPr>
            <a:r>
              <a:rPr lang="en"/>
              <a:t>A </a:t>
            </a:r>
            <a:r>
              <a:rPr lang="en" b="1">
                <a:uFill>
                  <a:noFill/>
                </a:uFill>
                <a:hlinkClick r:id="" action="ppaction://noaction"/>
              </a:rPr>
              <a:t>resources slide</a:t>
            </a:r>
            <a:r>
              <a:rPr lang="en"/>
              <a:t>, where you’ll find links to all the elements used in the template.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naheim"/>
              <a:buChar char="●"/>
            </a:pPr>
            <a:r>
              <a:rPr lang="en" b="1">
                <a:uFill>
                  <a:noFill/>
                </a:uFill>
                <a:hlinkClick r:id="" action="ppaction://noaction"/>
              </a:rPr>
              <a:t>Instructions for use</a:t>
            </a:r>
            <a:r>
              <a:rPr lang="en"/>
              <a:t> and final slides with: 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naheim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hlinkClick r:id="" action="ppaction://noaction"/>
              </a:rPr>
              <a:t> </a:t>
            </a:r>
            <a:r>
              <a:rPr lang="en" b="1">
                <a:uFill>
                  <a:noFill/>
                </a:uFill>
                <a:hlinkClick r:id="" action="ppaction://noaction"/>
              </a:rPr>
              <a:t>fonts and colors used</a:t>
            </a:r>
            <a:r>
              <a:rPr lang="en"/>
              <a:t> in the template.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naheim"/>
              <a:buChar char="●"/>
            </a:pPr>
            <a:r>
              <a:rPr lang="en"/>
              <a:t>A </a:t>
            </a:r>
            <a:r>
              <a:rPr lang="en" b="1">
                <a:uFill>
                  <a:noFill/>
                </a:uFill>
                <a:hlinkClick r:id="" action="ppaction://noaction"/>
              </a:rPr>
              <a:t>selection of illustrations</a:t>
            </a:r>
            <a:r>
              <a:rPr lang="en"/>
              <a:t>. You can also customize and animate them as you wish with the online editor. Visit </a:t>
            </a:r>
            <a:r>
              <a:rPr lang="en" b="1">
                <a:uFill>
                  <a:noFill/>
                </a:uFill>
                <a:hlinkClick r:id="rId6"/>
              </a:rPr>
              <a:t>Stories by Freepik</a:t>
            </a:r>
            <a:r>
              <a:rPr lang="en"/>
              <a:t> to find more. 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naheim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hlinkClick r:id="" action="ppaction://noaction"/>
              </a:rPr>
              <a:t> </a:t>
            </a:r>
            <a:r>
              <a:rPr lang="en" b="1">
                <a:uFill>
                  <a:noFill/>
                </a:uFill>
                <a:hlinkClick r:id="" action="ppaction://noaction"/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naheim"/>
              <a:buChar char="●"/>
            </a:pPr>
            <a:r>
              <a:rPr lang="en"/>
              <a:t>Sets of </a:t>
            </a:r>
            <a:r>
              <a:rPr lang="en" b="1">
                <a:uFill>
                  <a:noFill/>
                </a:uFill>
                <a:hlinkClick r:id="" action="ppaction://noaction"/>
              </a:rPr>
              <a:t>customizable icons</a:t>
            </a:r>
            <a:r>
              <a:rPr lang="en">
                <a:uFill>
                  <a:noFill/>
                </a:uFill>
                <a:hlinkClick r:id="" action="ppaction://noaction"/>
              </a:rPr>
              <a:t> </a:t>
            </a:r>
            <a:r>
              <a:rPr lang="en"/>
              <a:t>of various themes.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3F1EE"/>
              </a:buClr>
              <a:buSzPts val="1100"/>
              <a:buFont typeface="Arial"/>
              <a:buNone/>
            </a:pPr>
            <a:r>
              <a:rPr lang="en"/>
              <a:t>You can delete this slide when you’re done editing the presentation.</a:t>
            </a:r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ctrTitle"/>
          </p:nvPr>
        </p:nvSpPr>
        <p:spPr>
          <a:xfrm>
            <a:off x="1410600" y="501027"/>
            <a:ext cx="63228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CONTENTS </a:t>
            </a:r>
            <a:r>
              <a:rPr lang="en">
                <a:solidFill>
                  <a:schemeClr val="lt1"/>
                </a:solidFill>
              </a:rPr>
              <a:t>OF THIS TEMPLATE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>
            <a:spLocks noGrp="1"/>
          </p:cNvSpPr>
          <p:nvPr>
            <p:ph type="ctrTitle"/>
          </p:nvPr>
        </p:nvSpPr>
        <p:spPr>
          <a:xfrm>
            <a:off x="847500" y="618656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01.</a:t>
            </a:r>
            <a:r>
              <a:rPr lang="en"/>
              <a:t> ABOUT THE PROJECT</a:t>
            </a:r>
            <a:endParaRPr/>
          </a:p>
        </p:txBody>
      </p:sp>
      <p:sp>
        <p:nvSpPr>
          <p:cNvPr id="241" name="Google Shape;241;p27"/>
          <p:cNvSpPr txBox="1">
            <a:spLocks noGrp="1"/>
          </p:cNvSpPr>
          <p:nvPr>
            <p:ph type="subTitle" idx="1"/>
          </p:nvPr>
        </p:nvSpPr>
        <p:spPr>
          <a:xfrm>
            <a:off x="1325400" y="860565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</p:txBody>
      </p:sp>
      <p:sp>
        <p:nvSpPr>
          <p:cNvPr id="242" name="Google Shape;242;p27"/>
          <p:cNvSpPr txBox="1">
            <a:spLocks noGrp="1"/>
          </p:cNvSpPr>
          <p:nvPr>
            <p:ph type="ctrTitle" idx="2"/>
          </p:nvPr>
        </p:nvSpPr>
        <p:spPr>
          <a:xfrm>
            <a:off x="847500" y="2118012"/>
            <a:ext cx="32532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02.</a:t>
            </a:r>
            <a:r>
              <a:rPr lang="en"/>
              <a:t> MAJOR REQUIREMENTS</a:t>
            </a:r>
            <a:endParaRPr/>
          </a:p>
        </p:txBody>
      </p:sp>
      <p:sp>
        <p:nvSpPr>
          <p:cNvPr id="243" name="Google Shape;243;p27"/>
          <p:cNvSpPr txBox="1">
            <a:spLocks noGrp="1"/>
          </p:cNvSpPr>
          <p:nvPr>
            <p:ph type="subTitle" idx="3"/>
          </p:nvPr>
        </p:nvSpPr>
        <p:spPr>
          <a:xfrm>
            <a:off x="1325400" y="2453097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7"/>
          <p:cNvSpPr txBox="1">
            <a:spLocks noGrp="1"/>
          </p:cNvSpPr>
          <p:nvPr>
            <p:ph type="ctrTitle" idx="4"/>
          </p:nvPr>
        </p:nvSpPr>
        <p:spPr>
          <a:xfrm>
            <a:off x="847500" y="3814099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03.</a:t>
            </a:r>
            <a:r>
              <a:rPr lang="en"/>
              <a:t> PROJECT GOALS</a:t>
            </a:r>
            <a:endParaRPr/>
          </a:p>
        </p:txBody>
      </p:sp>
      <p:sp>
        <p:nvSpPr>
          <p:cNvPr id="245" name="Google Shape;245;p27"/>
          <p:cNvSpPr txBox="1">
            <a:spLocks noGrp="1"/>
          </p:cNvSpPr>
          <p:nvPr>
            <p:ph type="subTitle" idx="5"/>
          </p:nvPr>
        </p:nvSpPr>
        <p:spPr>
          <a:xfrm>
            <a:off x="1325400" y="4056000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7"/>
          <p:cNvSpPr txBox="1">
            <a:spLocks noGrp="1"/>
          </p:cNvSpPr>
          <p:nvPr>
            <p:ph type="subTitle" idx="7"/>
          </p:nvPr>
        </p:nvSpPr>
        <p:spPr>
          <a:xfrm>
            <a:off x="5043325" y="860565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</p:txBody>
      </p:sp>
      <p:sp>
        <p:nvSpPr>
          <p:cNvPr id="247" name="Google Shape;247;p27"/>
          <p:cNvSpPr txBox="1">
            <a:spLocks noGrp="1"/>
          </p:cNvSpPr>
          <p:nvPr>
            <p:ph type="ctrTitle" idx="6"/>
          </p:nvPr>
        </p:nvSpPr>
        <p:spPr>
          <a:xfrm>
            <a:off x="5043325" y="618656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04.</a:t>
            </a:r>
            <a:r>
              <a:rPr lang="en"/>
              <a:t> SNEAK PEEK</a:t>
            </a:r>
            <a:endParaRPr/>
          </a:p>
        </p:txBody>
      </p:sp>
      <p:sp>
        <p:nvSpPr>
          <p:cNvPr id="248" name="Google Shape;248;p27"/>
          <p:cNvSpPr txBox="1">
            <a:spLocks noGrp="1"/>
          </p:cNvSpPr>
          <p:nvPr>
            <p:ph type="ctrTitle" idx="8"/>
          </p:nvPr>
        </p:nvSpPr>
        <p:spPr>
          <a:xfrm>
            <a:off x="5043325" y="2118012"/>
            <a:ext cx="32532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05.</a:t>
            </a:r>
            <a:r>
              <a:rPr lang="en"/>
              <a:t> PROJECT STAGES</a:t>
            </a:r>
            <a:endParaRPr/>
          </a:p>
        </p:txBody>
      </p:sp>
      <p:sp>
        <p:nvSpPr>
          <p:cNvPr id="249" name="Google Shape;249;p27"/>
          <p:cNvSpPr txBox="1">
            <a:spLocks noGrp="1"/>
          </p:cNvSpPr>
          <p:nvPr>
            <p:ph type="subTitle" idx="9"/>
          </p:nvPr>
        </p:nvSpPr>
        <p:spPr>
          <a:xfrm>
            <a:off x="5043325" y="2453097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7"/>
          <p:cNvSpPr txBox="1">
            <a:spLocks noGrp="1"/>
          </p:cNvSpPr>
          <p:nvPr>
            <p:ph type="ctrTitle" idx="13"/>
          </p:nvPr>
        </p:nvSpPr>
        <p:spPr>
          <a:xfrm>
            <a:off x="5043325" y="3814099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06.</a:t>
            </a:r>
            <a:r>
              <a:rPr lang="en"/>
              <a:t> OUR TEAM</a:t>
            </a:r>
            <a:endParaRPr/>
          </a:p>
        </p:txBody>
      </p:sp>
      <p:sp>
        <p:nvSpPr>
          <p:cNvPr id="251" name="Google Shape;251;p27"/>
          <p:cNvSpPr txBox="1">
            <a:spLocks noGrp="1"/>
          </p:cNvSpPr>
          <p:nvPr>
            <p:ph type="subTitle" idx="14"/>
          </p:nvPr>
        </p:nvSpPr>
        <p:spPr>
          <a:xfrm>
            <a:off x="5043325" y="4056001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7"/>
          <p:cNvSpPr/>
          <p:nvPr/>
        </p:nvSpPr>
        <p:spPr>
          <a:xfrm>
            <a:off x="4539762" y="2295263"/>
            <a:ext cx="64500" cy="6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7"/>
          <p:cNvSpPr/>
          <p:nvPr/>
        </p:nvSpPr>
        <p:spPr>
          <a:xfrm>
            <a:off x="4539762" y="3957788"/>
            <a:ext cx="64500" cy="6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4" name="Google Shape;254;p27"/>
          <p:cNvCxnSpPr>
            <a:stCxn id="252" idx="2"/>
            <a:endCxn id="253" idx="0"/>
          </p:cNvCxnSpPr>
          <p:nvPr/>
        </p:nvCxnSpPr>
        <p:spPr>
          <a:xfrm>
            <a:off x="4572012" y="2359763"/>
            <a:ext cx="0" cy="1598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" name="Google Shape;255;p27"/>
          <p:cNvSpPr/>
          <p:nvPr/>
        </p:nvSpPr>
        <p:spPr>
          <a:xfrm>
            <a:off x="4539762" y="618638"/>
            <a:ext cx="64500" cy="6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6" name="Google Shape;256;p27"/>
          <p:cNvCxnSpPr>
            <a:stCxn id="252" idx="0"/>
            <a:endCxn id="255" idx="2"/>
          </p:cNvCxnSpPr>
          <p:nvPr/>
        </p:nvCxnSpPr>
        <p:spPr>
          <a:xfrm rot="10800000">
            <a:off x="4572012" y="683063"/>
            <a:ext cx="0" cy="1612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7" name="Google Shape;257;p27"/>
          <p:cNvPicPr preferRelativeResize="0"/>
          <p:nvPr/>
        </p:nvPicPr>
        <p:blipFill rotWithShape="1">
          <a:blip r:embed="rId3">
            <a:alphaModFix/>
          </a:blip>
          <a:srcRect l="42779" t="6693" r="44094" b="81710"/>
          <a:stretch/>
        </p:blipFill>
        <p:spPr>
          <a:xfrm rot="10800000" flipH="1">
            <a:off x="8128663" y="3174038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7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912688" y="1350550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7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259788" y="3229850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7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8094438" y="479650"/>
            <a:ext cx="254775" cy="3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8"/>
          <p:cNvSpPr txBox="1">
            <a:spLocks noGrp="1"/>
          </p:cNvSpPr>
          <p:nvPr>
            <p:ph type="subTitle" idx="1"/>
          </p:nvPr>
        </p:nvSpPr>
        <p:spPr>
          <a:xfrm flipH="1">
            <a:off x="5253025" y="2284350"/>
            <a:ext cx="3162900" cy="185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these illustrations from Stories and edit them. Choose a concept and one of the styles. Edit the color, hide layers or pick the background! Use “Animate it” to make the illustrations move! Export in HTML, GIF or MP4 </a:t>
            </a:r>
            <a:endParaRPr/>
          </a:p>
        </p:txBody>
      </p:sp>
      <p:sp>
        <p:nvSpPr>
          <p:cNvPr id="266" name="Google Shape;266;p28"/>
          <p:cNvSpPr txBox="1">
            <a:spLocks noGrp="1"/>
          </p:cNvSpPr>
          <p:nvPr>
            <p:ph type="title"/>
          </p:nvPr>
        </p:nvSpPr>
        <p:spPr>
          <a:xfrm>
            <a:off x="5356150" y="468350"/>
            <a:ext cx="3059700" cy="16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OUR </a:t>
            </a:r>
            <a:r>
              <a:rPr lang="en">
                <a:solidFill>
                  <a:schemeClr val="dk2"/>
                </a:solidFill>
              </a:rPr>
              <a:t>COMPANY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7" name="Google Shape;267;p28"/>
          <p:cNvSpPr/>
          <p:nvPr/>
        </p:nvSpPr>
        <p:spPr>
          <a:xfrm>
            <a:off x="2246900" y="617700"/>
            <a:ext cx="198000" cy="1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FC050"/>
              </a:solidFill>
            </a:endParaRPr>
          </a:p>
        </p:txBody>
      </p:sp>
      <p:sp>
        <p:nvSpPr>
          <p:cNvPr id="268" name="Google Shape;268;p28"/>
          <p:cNvSpPr/>
          <p:nvPr/>
        </p:nvSpPr>
        <p:spPr>
          <a:xfrm>
            <a:off x="2573350" y="617700"/>
            <a:ext cx="198000" cy="19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8"/>
          <p:cNvSpPr/>
          <p:nvPr/>
        </p:nvSpPr>
        <p:spPr>
          <a:xfrm>
            <a:off x="2899800" y="617700"/>
            <a:ext cx="198000" cy="1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0" name="Google Shape;270;p28"/>
          <p:cNvPicPr preferRelativeResize="0"/>
          <p:nvPr/>
        </p:nvPicPr>
        <p:blipFill rotWithShape="1">
          <a:blip r:embed="rId3">
            <a:alphaModFix/>
          </a:blip>
          <a:srcRect l="4636" t="12184" r="4636" b="12184"/>
          <a:stretch/>
        </p:blipFill>
        <p:spPr>
          <a:xfrm>
            <a:off x="739625" y="1398200"/>
            <a:ext cx="4000650" cy="333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8"/>
          <p:cNvPicPr preferRelativeResize="0"/>
          <p:nvPr/>
        </p:nvPicPr>
        <p:blipFill rotWithShape="1">
          <a:blip r:embed="rId4">
            <a:alphaModFix/>
          </a:blip>
          <a:srcRect l="42779" t="6693" r="44094" b="81710"/>
          <a:stretch/>
        </p:blipFill>
        <p:spPr>
          <a:xfrm rot="10800000" flipH="1">
            <a:off x="844163" y="1143001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8"/>
          <p:cNvPicPr preferRelativeResize="0"/>
          <p:nvPr/>
        </p:nvPicPr>
        <p:blipFill rotWithShape="1">
          <a:blip r:embed="rId4">
            <a:alphaModFix/>
          </a:blip>
          <a:srcRect l="50634" t="9752" r="43731" b="81493"/>
          <a:stretch/>
        </p:blipFill>
        <p:spPr>
          <a:xfrm rot="10800000" flipH="1">
            <a:off x="600725" y="3075475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8"/>
          <p:cNvPicPr preferRelativeResize="0"/>
          <p:nvPr/>
        </p:nvPicPr>
        <p:blipFill rotWithShape="1">
          <a:blip r:embed="rId4">
            <a:alphaModFix/>
          </a:blip>
          <a:srcRect l="46576" t="6693" r="44095" b="81710"/>
          <a:stretch/>
        </p:blipFill>
        <p:spPr>
          <a:xfrm rot="10800000" flipH="1">
            <a:off x="4554322" y="1549051"/>
            <a:ext cx="408225" cy="50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9"/>
          <p:cNvPicPr preferRelativeResize="0"/>
          <p:nvPr/>
        </p:nvPicPr>
        <p:blipFill rotWithShape="1">
          <a:blip r:embed="rId3">
            <a:alphaModFix/>
          </a:blip>
          <a:srcRect t="4237" b="4237"/>
          <a:stretch/>
        </p:blipFill>
        <p:spPr>
          <a:xfrm>
            <a:off x="2690568" y="1673903"/>
            <a:ext cx="3762891" cy="3443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9"/>
          <p:cNvSpPr txBox="1">
            <a:spLocks noGrp="1"/>
          </p:cNvSpPr>
          <p:nvPr>
            <p:ph type="subTitle" idx="1"/>
          </p:nvPr>
        </p:nvSpPr>
        <p:spPr>
          <a:xfrm>
            <a:off x="720025" y="1918625"/>
            <a:ext cx="2715000" cy="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 and the fourth-largest one</a:t>
            </a:r>
            <a:endParaRPr/>
          </a:p>
        </p:txBody>
      </p:sp>
      <p:sp>
        <p:nvSpPr>
          <p:cNvPr id="280" name="Google Shape;280;p29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WHAT WE ARE </a:t>
            </a:r>
            <a:r>
              <a:rPr lang="en">
                <a:solidFill>
                  <a:schemeClr val="dk2"/>
                </a:solidFill>
              </a:rPr>
              <a:t>WORKING 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81" name="Google Shape;281;p29"/>
          <p:cNvSpPr txBox="1">
            <a:spLocks noGrp="1"/>
          </p:cNvSpPr>
          <p:nvPr>
            <p:ph type="subTitle" idx="2"/>
          </p:nvPr>
        </p:nvSpPr>
        <p:spPr>
          <a:xfrm>
            <a:off x="5700850" y="3155601"/>
            <a:ext cx="2715000" cy="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 and is the second planet from the Sun. It’s terribly hot</a:t>
            </a:r>
            <a:endParaRPr/>
          </a:p>
        </p:txBody>
      </p:sp>
      <p:sp>
        <p:nvSpPr>
          <p:cNvPr id="282" name="Google Shape;282;p29"/>
          <p:cNvSpPr txBox="1">
            <a:spLocks noGrp="1"/>
          </p:cNvSpPr>
          <p:nvPr>
            <p:ph type="subTitle" idx="3"/>
          </p:nvPr>
        </p:nvSpPr>
        <p:spPr>
          <a:xfrm>
            <a:off x="720025" y="1502650"/>
            <a:ext cx="2715000" cy="4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283" name="Google Shape;283;p29"/>
          <p:cNvSpPr txBox="1">
            <a:spLocks noGrp="1"/>
          </p:cNvSpPr>
          <p:nvPr>
            <p:ph type="subTitle" idx="4"/>
          </p:nvPr>
        </p:nvSpPr>
        <p:spPr>
          <a:xfrm>
            <a:off x="5700850" y="2747650"/>
            <a:ext cx="27150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</a:t>
            </a:r>
            <a:endParaRPr/>
          </a:p>
        </p:txBody>
      </p:sp>
      <p:pic>
        <p:nvPicPr>
          <p:cNvPr id="284" name="Google Shape;284;p29"/>
          <p:cNvPicPr preferRelativeResize="0"/>
          <p:nvPr/>
        </p:nvPicPr>
        <p:blipFill rotWithShape="1">
          <a:blip r:embed="rId4">
            <a:alphaModFix/>
          </a:blip>
          <a:srcRect l="42779" t="6693" r="44094" b="81710"/>
          <a:stretch/>
        </p:blipFill>
        <p:spPr>
          <a:xfrm rot="10800000" flipH="1">
            <a:off x="2532113" y="3775926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9"/>
          <p:cNvPicPr preferRelativeResize="0"/>
          <p:nvPr/>
        </p:nvPicPr>
        <p:blipFill rotWithShape="1">
          <a:blip r:embed="rId4">
            <a:alphaModFix/>
          </a:blip>
          <a:srcRect l="50634" t="9752" r="43731" b="81493"/>
          <a:stretch/>
        </p:blipFill>
        <p:spPr>
          <a:xfrm rot="10800000" flipH="1">
            <a:off x="885963" y="747150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9"/>
          <p:cNvPicPr preferRelativeResize="0"/>
          <p:nvPr/>
        </p:nvPicPr>
        <p:blipFill rotWithShape="1">
          <a:blip r:embed="rId4">
            <a:alphaModFix/>
          </a:blip>
          <a:srcRect l="46414" t="6693" r="44094" b="81710"/>
          <a:stretch/>
        </p:blipFill>
        <p:spPr>
          <a:xfrm rot="10800000" flipH="1">
            <a:off x="5700847" y="1705776"/>
            <a:ext cx="415326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9"/>
          <p:cNvPicPr preferRelativeResize="0"/>
          <p:nvPr/>
        </p:nvPicPr>
        <p:blipFill rotWithShape="1">
          <a:blip r:embed="rId4">
            <a:alphaModFix/>
          </a:blip>
          <a:srcRect l="50634" t="9752" r="43731" b="81493"/>
          <a:stretch/>
        </p:blipFill>
        <p:spPr>
          <a:xfrm rot="10800000" flipH="1">
            <a:off x="7335238" y="2648500"/>
            <a:ext cx="254775" cy="3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0"/>
          <p:cNvSpPr txBox="1">
            <a:spLocks noGrp="1"/>
          </p:cNvSpPr>
          <p:nvPr>
            <p:ph type="ctrTitle" idx="6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</a:t>
            </a:r>
            <a:r>
              <a:rPr lang="en">
                <a:solidFill>
                  <a:schemeClr val="dk2"/>
                </a:solidFill>
              </a:rPr>
              <a:t>PROJECT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93" name="Google Shape;293;p30"/>
          <p:cNvSpPr/>
          <p:nvPr/>
        </p:nvSpPr>
        <p:spPr>
          <a:xfrm>
            <a:off x="1488050" y="1873975"/>
            <a:ext cx="618000" cy="61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0"/>
          <p:cNvSpPr/>
          <p:nvPr/>
        </p:nvSpPr>
        <p:spPr>
          <a:xfrm>
            <a:off x="4262963" y="1873975"/>
            <a:ext cx="618000" cy="61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0"/>
          <p:cNvSpPr/>
          <p:nvPr/>
        </p:nvSpPr>
        <p:spPr>
          <a:xfrm>
            <a:off x="7037906" y="1873975"/>
            <a:ext cx="618000" cy="61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0"/>
          <p:cNvSpPr txBox="1">
            <a:spLocks noGrp="1"/>
          </p:cNvSpPr>
          <p:nvPr>
            <p:ph type="ctrTitle"/>
          </p:nvPr>
        </p:nvSpPr>
        <p:spPr>
          <a:xfrm>
            <a:off x="978500" y="3037100"/>
            <a:ext cx="1637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297" name="Google Shape;297;p30"/>
          <p:cNvSpPr txBox="1">
            <a:spLocks noGrp="1"/>
          </p:cNvSpPr>
          <p:nvPr>
            <p:ph type="subTitle" idx="1"/>
          </p:nvPr>
        </p:nvSpPr>
        <p:spPr>
          <a:xfrm>
            <a:off x="720050" y="3614847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a gas giant. It’s composed mostly of hydrogen and helium</a:t>
            </a:r>
            <a:endParaRPr/>
          </a:p>
        </p:txBody>
      </p:sp>
      <p:sp>
        <p:nvSpPr>
          <p:cNvPr id="298" name="Google Shape;298;p30"/>
          <p:cNvSpPr txBox="1">
            <a:spLocks noGrp="1"/>
          </p:cNvSpPr>
          <p:nvPr>
            <p:ph type="ctrTitle" idx="2"/>
          </p:nvPr>
        </p:nvSpPr>
        <p:spPr>
          <a:xfrm>
            <a:off x="3753410" y="3037100"/>
            <a:ext cx="1637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299" name="Google Shape;299;p30"/>
          <p:cNvSpPr txBox="1">
            <a:spLocks noGrp="1"/>
          </p:cNvSpPr>
          <p:nvPr>
            <p:ph type="subTitle" idx="3"/>
          </p:nvPr>
        </p:nvSpPr>
        <p:spPr>
          <a:xfrm>
            <a:off x="3494963" y="3614847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300" name="Google Shape;300;p30"/>
          <p:cNvSpPr txBox="1">
            <a:spLocks noGrp="1"/>
          </p:cNvSpPr>
          <p:nvPr>
            <p:ph type="ctrTitle" idx="4"/>
          </p:nvPr>
        </p:nvSpPr>
        <p:spPr>
          <a:xfrm>
            <a:off x="6528350" y="3037100"/>
            <a:ext cx="1637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  <p:sp>
        <p:nvSpPr>
          <p:cNvPr id="301" name="Google Shape;301;p30"/>
          <p:cNvSpPr txBox="1">
            <a:spLocks noGrp="1"/>
          </p:cNvSpPr>
          <p:nvPr>
            <p:ph type="subTitle" idx="5"/>
          </p:nvPr>
        </p:nvSpPr>
        <p:spPr>
          <a:xfrm>
            <a:off x="6269906" y="3614847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sp>
        <p:nvSpPr>
          <p:cNvPr id="302" name="Google Shape;302;p30"/>
          <p:cNvSpPr/>
          <p:nvPr/>
        </p:nvSpPr>
        <p:spPr>
          <a:xfrm>
            <a:off x="7167398" y="2003757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" name="Google Shape;303;p30"/>
          <p:cNvGrpSpPr/>
          <p:nvPr/>
        </p:nvGrpSpPr>
        <p:grpSpPr>
          <a:xfrm>
            <a:off x="4393791" y="2004598"/>
            <a:ext cx="356343" cy="356757"/>
            <a:chOff x="1323901" y="3807173"/>
            <a:chExt cx="356343" cy="356757"/>
          </a:xfrm>
        </p:grpSpPr>
        <p:sp>
          <p:nvSpPr>
            <p:cNvPr id="304" name="Google Shape;304;p30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30"/>
          <p:cNvGrpSpPr/>
          <p:nvPr/>
        </p:nvGrpSpPr>
        <p:grpSpPr>
          <a:xfrm>
            <a:off x="1657680" y="2013446"/>
            <a:ext cx="278739" cy="339073"/>
            <a:chOff x="1768821" y="3361108"/>
            <a:chExt cx="278739" cy="339073"/>
          </a:xfrm>
        </p:grpSpPr>
        <p:sp>
          <p:nvSpPr>
            <p:cNvPr id="329" name="Google Shape;329;p30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40" name="Google Shape;340;p30"/>
          <p:cNvCxnSpPr>
            <a:stCxn id="293" idx="2"/>
            <a:endCxn id="296" idx="0"/>
          </p:cNvCxnSpPr>
          <p:nvPr/>
        </p:nvCxnSpPr>
        <p:spPr>
          <a:xfrm>
            <a:off x="1797050" y="2491975"/>
            <a:ext cx="0" cy="5451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341" name="Google Shape;341;p30"/>
          <p:cNvCxnSpPr>
            <a:stCxn id="294" idx="2"/>
            <a:endCxn id="298" idx="0"/>
          </p:cNvCxnSpPr>
          <p:nvPr/>
        </p:nvCxnSpPr>
        <p:spPr>
          <a:xfrm>
            <a:off x="4571963" y="2491975"/>
            <a:ext cx="0" cy="545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342" name="Google Shape;342;p30"/>
          <p:cNvCxnSpPr>
            <a:stCxn id="295" idx="2"/>
            <a:endCxn id="300" idx="0"/>
          </p:cNvCxnSpPr>
          <p:nvPr/>
        </p:nvCxnSpPr>
        <p:spPr>
          <a:xfrm>
            <a:off x="7346906" y="2491975"/>
            <a:ext cx="0" cy="545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diamond" w="med" len="med"/>
          </a:ln>
        </p:spPr>
      </p:cxnSp>
      <p:pic>
        <p:nvPicPr>
          <p:cNvPr id="343" name="Google Shape;343;p30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1157063" y="1593936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0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2182238" y="2376174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0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3931988" y="1593936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0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4957163" y="2376174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0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6706913" y="1593936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0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7732088" y="2376174"/>
            <a:ext cx="254775" cy="3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1"/>
          <p:cNvSpPr txBox="1">
            <a:spLocks noGrp="1"/>
          </p:cNvSpPr>
          <p:nvPr>
            <p:ph type="subTitle" idx="1"/>
          </p:nvPr>
        </p:nvSpPr>
        <p:spPr>
          <a:xfrm flipH="1">
            <a:off x="5101450" y="3345350"/>
            <a:ext cx="3144600" cy="8538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</a:t>
            </a:r>
            <a:endParaRPr/>
          </a:p>
        </p:txBody>
      </p:sp>
      <p:sp>
        <p:nvSpPr>
          <p:cNvPr id="354" name="Google Shape;354;p31"/>
          <p:cNvSpPr/>
          <p:nvPr/>
        </p:nvSpPr>
        <p:spPr>
          <a:xfrm>
            <a:off x="2246900" y="617700"/>
            <a:ext cx="198000" cy="1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FC050"/>
              </a:solidFill>
            </a:endParaRPr>
          </a:p>
        </p:txBody>
      </p:sp>
      <p:sp>
        <p:nvSpPr>
          <p:cNvPr id="355" name="Google Shape;355;p31"/>
          <p:cNvSpPr/>
          <p:nvPr/>
        </p:nvSpPr>
        <p:spPr>
          <a:xfrm>
            <a:off x="2573350" y="617700"/>
            <a:ext cx="198000" cy="19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6" name="Google Shape;356;p31"/>
          <p:cNvPicPr preferRelativeResize="0"/>
          <p:nvPr/>
        </p:nvPicPr>
        <p:blipFill rotWithShape="1">
          <a:blip r:embed="rId3">
            <a:alphaModFix/>
          </a:blip>
          <a:srcRect l="7045" t="10205" r="7028" b="10561"/>
          <a:stretch/>
        </p:blipFill>
        <p:spPr>
          <a:xfrm>
            <a:off x="860775" y="1400200"/>
            <a:ext cx="3623151" cy="3340776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31"/>
          <p:cNvSpPr/>
          <p:nvPr/>
        </p:nvSpPr>
        <p:spPr>
          <a:xfrm>
            <a:off x="2899800" y="617700"/>
            <a:ext cx="198000" cy="1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1"/>
          <p:cNvSpPr txBox="1">
            <a:spLocks noGrp="1"/>
          </p:cNvSpPr>
          <p:nvPr>
            <p:ph type="title"/>
          </p:nvPr>
        </p:nvSpPr>
        <p:spPr>
          <a:xfrm>
            <a:off x="5461725" y="468350"/>
            <a:ext cx="2954100" cy="8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</a:t>
            </a:r>
            <a:endParaRPr/>
          </a:p>
        </p:txBody>
      </p:sp>
      <p:sp>
        <p:nvSpPr>
          <p:cNvPr id="359" name="Google Shape;359;p31"/>
          <p:cNvSpPr txBox="1">
            <a:spLocks noGrp="1"/>
          </p:cNvSpPr>
          <p:nvPr>
            <p:ph type="subTitle" idx="2"/>
          </p:nvPr>
        </p:nvSpPr>
        <p:spPr>
          <a:xfrm flipH="1">
            <a:off x="5101450" y="1806750"/>
            <a:ext cx="3144600" cy="8538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giant, the biggest planet in the Solar System and the fourth-brightest object in the sky</a:t>
            </a:r>
            <a:endParaRPr/>
          </a:p>
        </p:txBody>
      </p:sp>
      <p:sp>
        <p:nvSpPr>
          <p:cNvPr id="360" name="Google Shape;360;p31"/>
          <p:cNvSpPr/>
          <p:nvPr/>
        </p:nvSpPr>
        <p:spPr>
          <a:xfrm>
            <a:off x="4716037" y="2238613"/>
            <a:ext cx="64500" cy="6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/>
          <p:cNvSpPr/>
          <p:nvPr/>
        </p:nvSpPr>
        <p:spPr>
          <a:xfrm>
            <a:off x="4716037" y="3777213"/>
            <a:ext cx="64500" cy="6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2" name="Google Shape;362;p31"/>
          <p:cNvCxnSpPr>
            <a:stCxn id="360" idx="2"/>
            <a:endCxn id="361" idx="0"/>
          </p:cNvCxnSpPr>
          <p:nvPr/>
        </p:nvCxnSpPr>
        <p:spPr>
          <a:xfrm>
            <a:off x="4748287" y="2303113"/>
            <a:ext cx="0" cy="1474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63" name="Google Shape;363;p31"/>
          <p:cNvPicPr preferRelativeResize="0"/>
          <p:nvPr/>
        </p:nvPicPr>
        <p:blipFill rotWithShape="1">
          <a:blip r:embed="rId4">
            <a:alphaModFix/>
          </a:blip>
          <a:srcRect l="42779" t="6693" r="44094" b="81710"/>
          <a:stretch/>
        </p:blipFill>
        <p:spPr>
          <a:xfrm rot="10800000" flipH="1">
            <a:off x="4355413" y="889263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1"/>
          <p:cNvPicPr preferRelativeResize="0"/>
          <p:nvPr/>
        </p:nvPicPr>
        <p:blipFill rotWithShape="1">
          <a:blip r:embed="rId4">
            <a:alphaModFix/>
          </a:blip>
          <a:srcRect l="50634" t="9752" r="43731" b="81493"/>
          <a:stretch/>
        </p:blipFill>
        <p:spPr>
          <a:xfrm rot="10800000" flipH="1">
            <a:off x="1329963" y="1142838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1"/>
          <p:cNvPicPr preferRelativeResize="0"/>
          <p:nvPr/>
        </p:nvPicPr>
        <p:blipFill rotWithShape="1">
          <a:blip r:embed="rId4">
            <a:alphaModFix/>
          </a:blip>
          <a:srcRect l="50634" t="9752" r="43731" b="81493"/>
          <a:stretch/>
        </p:blipFill>
        <p:spPr>
          <a:xfrm rot="10800000" flipH="1">
            <a:off x="903288" y="2298588"/>
            <a:ext cx="254775" cy="3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32"/>
          <p:cNvPicPr preferRelativeResize="0"/>
          <p:nvPr/>
        </p:nvPicPr>
        <p:blipFill rotWithShape="1">
          <a:blip r:embed="rId3">
            <a:alphaModFix/>
          </a:blip>
          <a:srcRect l="8374" t="12393" r="8382" b="12401"/>
          <a:stretch/>
        </p:blipFill>
        <p:spPr>
          <a:xfrm>
            <a:off x="4765188" y="1369099"/>
            <a:ext cx="3817423" cy="3448851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32"/>
          <p:cNvSpPr txBox="1">
            <a:spLocks noGrp="1"/>
          </p:cNvSpPr>
          <p:nvPr>
            <p:ph type="ctrTitle"/>
          </p:nvPr>
        </p:nvSpPr>
        <p:spPr>
          <a:xfrm>
            <a:off x="720025" y="459150"/>
            <a:ext cx="5322300" cy="8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FUTURE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72" name="Google Shape;372;p32"/>
          <p:cNvSpPr txBox="1">
            <a:spLocks noGrp="1"/>
          </p:cNvSpPr>
          <p:nvPr>
            <p:ph type="subTitle" idx="1"/>
          </p:nvPr>
        </p:nvSpPr>
        <p:spPr>
          <a:xfrm>
            <a:off x="720025" y="2202500"/>
            <a:ext cx="3026400" cy="2044500"/>
          </a:xfrm>
          <a:prstGeom prst="rect">
            <a:avLst/>
          </a:prstGeom>
        </p:spPr>
        <p:txBody>
          <a:bodyPr spcFirstLastPara="1" wrap="square" lIns="91425" tIns="1260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a gas giant, the biggest planet in the Solar System and the fourth-brightest object in the sky. Jupiter, the fifth planet from the Sun, was named after the Roman god of the sky and lightning</a:t>
            </a:r>
            <a:endParaRPr/>
          </a:p>
        </p:txBody>
      </p:sp>
      <p:sp>
        <p:nvSpPr>
          <p:cNvPr id="373" name="Google Shape;373;p32"/>
          <p:cNvSpPr/>
          <p:nvPr/>
        </p:nvSpPr>
        <p:spPr>
          <a:xfrm>
            <a:off x="6248438" y="617700"/>
            <a:ext cx="198000" cy="1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2"/>
          <p:cNvSpPr/>
          <p:nvPr/>
        </p:nvSpPr>
        <p:spPr>
          <a:xfrm>
            <a:off x="6574888" y="617700"/>
            <a:ext cx="198000" cy="19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2"/>
          <p:cNvSpPr/>
          <p:nvPr/>
        </p:nvSpPr>
        <p:spPr>
          <a:xfrm>
            <a:off x="6901338" y="617700"/>
            <a:ext cx="198000" cy="1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6" name="Google Shape;376;p32"/>
          <p:cNvPicPr preferRelativeResize="0"/>
          <p:nvPr/>
        </p:nvPicPr>
        <p:blipFill rotWithShape="1">
          <a:blip r:embed="rId4">
            <a:alphaModFix/>
          </a:blip>
          <a:srcRect l="42779" t="6693" r="44094" b="81710"/>
          <a:stretch/>
        </p:blipFill>
        <p:spPr>
          <a:xfrm rot="10800000" flipH="1">
            <a:off x="4379313" y="1141751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32"/>
          <p:cNvPicPr preferRelativeResize="0"/>
          <p:nvPr/>
        </p:nvPicPr>
        <p:blipFill rotWithShape="1">
          <a:blip r:embed="rId4">
            <a:alphaModFix/>
          </a:blip>
          <a:srcRect l="50634" t="9752" r="43731" b="81493"/>
          <a:stretch/>
        </p:blipFill>
        <p:spPr>
          <a:xfrm rot="10800000" flipH="1">
            <a:off x="4190238" y="2835625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32"/>
          <p:cNvPicPr preferRelativeResize="0"/>
          <p:nvPr/>
        </p:nvPicPr>
        <p:blipFill rotWithShape="1">
          <a:blip r:embed="rId4">
            <a:alphaModFix/>
          </a:blip>
          <a:srcRect l="46960" t="6693" r="44094" b="81710"/>
          <a:stretch/>
        </p:blipFill>
        <p:spPr>
          <a:xfrm rot="10800000" flipH="1">
            <a:off x="8543321" y="1412476"/>
            <a:ext cx="391449" cy="50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3"/>
          <p:cNvSpPr txBox="1">
            <a:spLocks noGrp="1"/>
          </p:cNvSpPr>
          <p:nvPr>
            <p:ph type="ctrTitle"/>
          </p:nvPr>
        </p:nvSpPr>
        <p:spPr>
          <a:xfrm>
            <a:off x="1676700" y="4140210"/>
            <a:ext cx="5790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</a:t>
            </a:r>
            <a:r>
              <a:rPr lang="en">
                <a:solidFill>
                  <a:schemeClr val="dk2"/>
                </a:solidFill>
              </a:rPr>
              <a:t>FAMOUS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84" name="Google Shape;384;p33"/>
          <p:cNvSpPr txBox="1">
            <a:spLocks noGrp="1"/>
          </p:cNvSpPr>
          <p:nvPr>
            <p:ph type="subTitle" idx="1"/>
          </p:nvPr>
        </p:nvSpPr>
        <p:spPr>
          <a:xfrm>
            <a:off x="1676700" y="1738500"/>
            <a:ext cx="5790600" cy="166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inspired.”</a:t>
            </a:r>
            <a:endParaRPr/>
          </a:p>
        </p:txBody>
      </p:sp>
      <p:sp>
        <p:nvSpPr>
          <p:cNvPr id="385" name="Google Shape;385;p33"/>
          <p:cNvSpPr txBox="1">
            <a:spLocks noGrp="1"/>
          </p:cNvSpPr>
          <p:nvPr>
            <p:ph type="ctrTitle"/>
          </p:nvPr>
        </p:nvSpPr>
        <p:spPr>
          <a:xfrm>
            <a:off x="4092606" y="405024"/>
            <a:ext cx="958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dk2"/>
                </a:solidFill>
              </a:rPr>
              <a:t>”</a:t>
            </a:r>
            <a:endParaRPr sz="9600">
              <a:solidFill>
                <a:schemeClr val="dk2"/>
              </a:solidFill>
            </a:endParaRPr>
          </a:p>
        </p:txBody>
      </p:sp>
      <p:pic>
        <p:nvPicPr>
          <p:cNvPr id="386" name="Google Shape;386;p33"/>
          <p:cNvPicPr preferRelativeResize="0"/>
          <p:nvPr/>
        </p:nvPicPr>
        <p:blipFill rotWithShape="1">
          <a:blip r:embed="rId3">
            <a:alphaModFix/>
          </a:blip>
          <a:srcRect l="42779" t="6693" r="44094" b="81710"/>
          <a:stretch/>
        </p:blipFill>
        <p:spPr>
          <a:xfrm rot="10800000" flipH="1">
            <a:off x="7467288" y="1055401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33"/>
          <p:cNvPicPr preferRelativeResize="0"/>
          <p:nvPr/>
        </p:nvPicPr>
        <p:blipFill rotWithShape="1">
          <a:blip r:embed="rId3">
            <a:alphaModFix/>
          </a:blip>
          <a:srcRect l="47480" t="6693" r="44094" b="81710"/>
          <a:stretch/>
        </p:blipFill>
        <p:spPr>
          <a:xfrm rot="10800000" flipH="1">
            <a:off x="1307996" y="3768563"/>
            <a:ext cx="368700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33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1109300" y="945075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33"/>
          <p:cNvPicPr preferRelativeResize="0"/>
          <p:nvPr/>
        </p:nvPicPr>
        <p:blipFill rotWithShape="1">
          <a:blip r:embed="rId3">
            <a:alphaModFix/>
          </a:blip>
          <a:srcRect l="50634" t="9752" r="43731" b="81493"/>
          <a:stretch/>
        </p:blipFill>
        <p:spPr>
          <a:xfrm rot="10800000" flipH="1">
            <a:off x="7885025" y="3516350"/>
            <a:ext cx="254775" cy="3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raphic Design Project Proposal by Slidesgo">
  <a:themeElements>
    <a:clrScheme name="Simple Light">
      <a:dk1>
        <a:srgbClr val="F3F3F3"/>
      </a:dk1>
      <a:lt1>
        <a:srgbClr val="434343"/>
      </a:lt1>
      <a:dk2>
        <a:srgbClr val="0F4C81"/>
      </a:dk2>
      <a:lt2>
        <a:srgbClr val="98BEE0"/>
      </a:lt2>
      <a:accent1>
        <a:srgbClr val="C5D8E9"/>
      </a:accent1>
      <a:accent2>
        <a:srgbClr val="F3F3F3"/>
      </a:accent2>
      <a:accent3>
        <a:srgbClr val="434343"/>
      </a:accent3>
      <a:accent4>
        <a:srgbClr val="0F4C81"/>
      </a:accent4>
      <a:accent5>
        <a:srgbClr val="98BEE0"/>
      </a:accent5>
      <a:accent6>
        <a:srgbClr val="C5D8E9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591</Words>
  <Application>Microsoft Office PowerPoint</Application>
  <PresentationFormat>On-screen Show (16:9)</PresentationFormat>
  <Paragraphs>66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Muli Regular</vt:lpstr>
      <vt:lpstr>Anton</vt:lpstr>
      <vt:lpstr>Roboto Slab</vt:lpstr>
      <vt:lpstr>Anaheim</vt:lpstr>
      <vt:lpstr>DM Sans</vt:lpstr>
      <vt:lpstr>Catamaran Medium</vt:lpstr>
      <vt:lpstr>Arial</vt:lpstr>
      <vt:lpstr>Graphic Design Project Proposal by Slidesgo</vt:lpstr>
      <vt:lpstr>PROJECT PROPOSAL</vt:lpstr>
      <vt:lpstr>CONTENTS OF THIS TEMPLATE</vt:lpstr>
      <vt:lpstr>01. ABOUT THE PROJECT</vt:lpstr>
      <vt:lpstr>OUR COMPANY</vt:lpstr>
      <vt:lpstr>WHAT WE ARE WORKING ON</vt:lpstr>
      <vt:lpstr>ABOUT THE PROJECT</vt:lpstr>
      <vt:lpstr>NOW</vt:lpstr>
      <vt:lpstr>FUTURE</vt:lpstr>
      <vt:lpstr>—SOMEONE FAMOUS</vt:lpstr>
      <vt:lpstr>A PICTURE IS WORTH A THOUSAND WORDS</vt:lpstr>
      <vt:lpstr>MAJOR REQUIREMENTS</vt:lpstr>
      <vt:lpstr>MAJOR REQUIREMENTS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cp:lastModifiedBy>Abel Mathew</cp:lastModifiedBy>
  <cp:revision>1</cp:revision>
  <dcterms:modified xsi:type="dcterms:W3CDTF">2020-06-18T05:12:55Z</dcterms:modified>
</cp:coreProperties>
</file>